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83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2" r:id="rId24"/>
    <p:sldId id="28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1443"/>
  </p:normalViewPr>
  <p:slideViewPr>
    <p:cSldViewPr snapToGrid="0" snapToObjects="1">
      <p:cViewPr varScale="1">
        <p:scale>
          <a:sx n="67" d="100"/>
          <a:sy n="67" d="100"/>
        </p:scale>
        <p:origin x="-76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8729D-D015-344C-AE61-6A8977668C66}" type="datetimeFigureOut">
              <a:rPr lang="ru-RU" smtClean="0"/>
              <a:t>20.07.2026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1BD9-BBA6-6A48-8DEA-BC7CC0A30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8729D-D015-344C-AE61-6A8977668C66}" type="datetimeFigureOut">
              <a:rPr lang="ru-RU" smtClean="0"/>
              <a:t>20.07.2026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1BD9-BBA6-6A48-8DEA-BC7CC0A30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8729D-D015-344C-AE61-6A8977668C66}" type="datetimeFigureOut">
              <a:rPr lang="ru-RU" smtClean="0"/>
              <a:t>20.07.2026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1BD9-BBA6-6A48-8DEA-BC7CC0A30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8729D-D015-344C-AE61-6A8977668C66}" type="datetimeFigureOut">
              <a:rPr lang="ru-RU" smtClean="0"/>
              <a:t>20.07.2026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1BD9-BBA6-6A48-8DEA-BC7CC0A30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8729D-D015-344C-AE61-6A8977668C66}" type="datetimeFigureOut">
              <a:rPr lang="ru-RU" smtClean="0"/>
              <a:t>20.07.2026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1BD9-BBA6-6A48-8DEA-BC7CC0A30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8729D-D015-344C-AE61-6A8977668C66}" type="datetimeFigureOut">
              <a:rPr lang="ru-RU" smtClean="0"/>
              <a:t>20.07.2026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1BD9-BBA6-6A48-8DEA-BC7CC0A30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8729D-D015-344C-AE61-6A8977668C66}" type="datetimeFigureOut">
              <a:rPr lang="ru-RU" smtClean="0"/>
              <a:t>20.07.2026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1BD9-BBA6-6A48-8DEA-BC7CC0A30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8729D-D015-344C-AE61-6A8977668C66}" type="datetimeFigureOut">
              <a:rPr lang="ru-RU" smtClean="0"/>
              <a:t>20.07.2026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1BD9-BBA6-6A48-8DEA-BC7CC0A30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8729D-D015-344C-AE61-6A8977668C66}" type="datetimeFigureOut">
              <a:rPr lang="ru-RU" smtClean="0"/>
              <a:t>20.07.2026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1BD9-BBA6-6A48-8DEA-BC7CC0A30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8729D-D015-344C-AE61-6A8977668C66}" type="datetimeFigureOut">
              <a:rPr lang="ru-RU" smtClean="0"/>
              <a:t>20.07.2026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1BD9-BBA6-6A48-8DEA-BC7CC0A30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8729D-D015-344C-AE61-6A8977668C66}" type="datetimeFigureOut">
              <a:rPr lang="ru-RU" smtClean="0"/>
              <a:t>20.07.2026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1BD9-BBA6-6A48-8DEA-BC7CC0A30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8729D-D015-344C-AE61-6A8977668C66}" type="datetimeFigureOut">
              <a:rPr lang="ru-RU" smtClean="0"/>
              <a:t>20.07.2026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E1BD9-BBA6-6A48-8DEA-BC7CC0A3091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</a:t>
            </a:r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ИНТЕГРИРОВАННЫЙ БРЕНДИНГ КАК СОВРЕМЕННАЯ СТРАТЕГИЯ УПРАВЛЕНИЯ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1537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</Words>
  <Application>Microsoft Office PowerPoint</Application>
  <PresentationFormat>Произвольный</PresentationFormat>
  <Paragraphs>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ТЕМА 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sophia150106@yandex.ru</dc:creator>
  <cp:lastModifiedBy>Anna</cp:lastModifiedBy>
  <cp:revision>3</cp:revision>
  <dcterms:created xsi:type="dcterms:W3CDTF">2026-02-27T19:16:00Z</dcterms:created>
  <dcterms:modified xsi:type="dcterms:W3CDTF">2026-07-20T08:52:08Z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5A957810333848C7802A792E996F0959_13</vt:lpwstr>
  </property>
  <property fmtid="{D5CDD505-2E9C-101B-9397-08002B2CF9AE}" pid="3" name="KSOProductBuildVer">
    <vt:lpwstr>1049-12.2.0.23196</vt:lpwstr>
  </property>
</Properties>
</file>